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0E3FF-03ED-435B-9679-561562671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A1F7F7-45FF-48DC-BDDF-635FAAE54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42D96D-EAFD-49F9-A91F-413B2D7B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294A1A-0CCB-4618-914F-62DB1C75E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230EB2-920C-4511-AC0A-E3F45AC53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3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D0658B-F0CD-4F79-84A3-121A64F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E5AA69-5280-4FB7-B1DB-1D2B14E28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8C71C7-858D-4C28-8AAA-B45FE8EF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F6F03D-DD7A-4C4B-A1A7-F8F7EA76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6804C5-12B1-461C-AC1D-0A12AFB7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CD6C041-FBB3-4024-8591-E96F2DFE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AD82B3-8EFD-401C-B22D-6117A131B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EC67AD-F1E1-4921-9B3F-FBC891C0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94424B-4406-4E9D-8217-AA17094F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07C932-AD39-4194-8FAA-7766503D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31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87FDB4-881B-4673-B62C-167C5071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ADD72-EE5D-4A22-8F22-2E26C4E3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786F85-2090-410C-9A75-AE3743CF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FA4720-7E83-45BD-90A3-FC7B5717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6DE1AF-87BA-4F2C-BABD-F8B8A1B0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72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F43E9-AFAA-44FD-B50C-F3656735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FB8DB5-7145-4318-B95D-7AD18A80D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01D1FC-21AE-4914-9C70-574DE9BB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309B74-D9EA-4C04-88D7-A0217CC4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F5BAD7-B525-458F-8B3C-2C5E6FEC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67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75830-BB17-4BB8-83C8-D7525254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997667-9965-41BF-9A80-D0E5C1D7B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A6A06F-B08C-4688-BF73-D0930328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CCEF2A-1DAE-479A-9E89-FC433752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78CA58-5E53-4B1F-9391-81361516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799573-E214-43C8-9A74-191232CC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2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B410A-CE98-4B64-A092-26AF9405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567842-AD6E-4BE7-94B8-362EC01B3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729266-4E03-45BF-9E8D-41A0490F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880B16-1E80-4C7B-9A20-E0C35F880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2ADC9A8-D3DD-422D-B991-A21C3942E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5B3E70-82D0-4681-A71F-515B4AA2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E8827B-E0E9-4129-A731-DA3C08E22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8E1B35-BEE3-4FCC-9B6F-8B1EAE15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6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38A575-3E4C-4FD9-81DD-EBEF5BDF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621F4CA-171B-4A44-9AA4-4920C63C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A7C755-AE49-465F-95ED-4E8ACA39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183F87-2182-4E9B-A550-71D30A8D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02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60BE74-9071-4741-A442-FA90E93B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A491BB-C170-417F-AA66-4F45603C7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0E333F-C14C-478B-8BE4-05A14EF5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8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9DDA3-3BEA-4A08-800C-84782593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7C9AC3-2F13-4052-BE51-8133919E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2C66BED-4C66-42C2-B8A3-3FC1DB43C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120C69-1AF1-41BC-AFDC-35D0A8E87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6CDC22-C351-4D5E-BA22-916D464D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506B77-3577-48B5-A984-91E5AD4F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2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D27C8-9CEE-409E-86BE-A420BFD6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272326F-E9E6-4D52-84B9-EE69A7C5F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34CA3C-13E4-410E-84D3-BB3A87BF5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DE90B4-7E54-4E63-87C1-DB1E76D9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03ECDE-063F-4C37-82C0-23975751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D0D00A-0AF4-45BA-8127-9C55E0C3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0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E1388D-4343-4648-A505-361A74EC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BCD4F8-1DFE-4327-822E-F7D38A66A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93DE6-20CC-4D0D-BB71-9213D8FD2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121CE-0E1B-4D94-A988-5DE1640B0D49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F6BC07-477F-4E66-A7B0-5AAAF6F17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ADEC06-4F23-429A-8207-1173398C3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B1B9-0884-4AE2-9787-1BF4B18BF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4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字幕 2">
            <a:extLst>
              <a:ext uri="{FF2B5EF4-FFF2-40B4-BE49-F238E27FC236}">
                <a16:creationId xmlns:a16="http://schemas.microsoft.com/office/drawing/2014/main" id="{DB7FB061-E8AF-45E5-A401-EADCA5E43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188" y="199932"/>
            <a:ext cx="9975244" cy="162886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</a:pPr>
            <a:r>
              <a:rPr lang="ja-JP" sz="24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こあら組のみんなはお弁当給食でした♪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  <a:p>
            <a:pPr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</a:pPr>
            <a:r>
              <a:rPr lang="ja-JP" sz="2400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天気が良く、暖かいウッドデッキでの給食で、子どもたちも楽しかったようです</a:t>
            </a:r>
            <a:endParaRPr lang="ja-JP" sz="12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5" name="Picture 2" descr="Display MDF DE CHÃO - SOL AMARELO | Shopee Brasil">
            <a:extLst>
              <a:ext uri="{FF2B5EF4-FFF2-40B4-BE49-F238E27FC236}">
                <a16:creationId xmlns:a16="http://schemas.microsoft.com/office/drawing/2014/main" id="{B139F8C9-3E41-44D6-A480-72DC831006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520" y="670159"/>
            <a:ext cx="521185" cy="55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ランチのお弁当のイラスト | 無料のフリー素材 イラストエイト">
            <a:extLst>
              <a:ext uri="{FF2B5EF4-FFF2-40B4-BE49-F238E27FC236}">
                <a16:creationId xmlns:a16="http://schemas.microsoft.com/office/drawing/2014/main" id="{E0B65FED-FD33-4B5C-8F00-4EB2ADC0FA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143">
            <a:off x="226246" y="1435851"/>
            <a:ext cx="1621155" cy="1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7DB523F-8B0D-4B63-B4B0-427BECED9D1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6" b="2593"/>
          <a:stretch/>
        </p:blipFill>
        <p:spPr>
          <a:xfrm rot="5400000">
            <a:off x="-282692" y="3994711"/>
            <a:ext cx="2933065" cy="172529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E10C7E-A557-49A9-B38B-13188D42B5A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r="5784" b="10981"/>
          <a:stretch/>
        </p:blipFill>
        <p:spPr>
          <a:xfrm>
            <a:off x="1851970" y="1202343"/>
            <a:ext cx="3203970" cy="187495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31448D-962A-41B8-9B74-8053912F4AD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8" t="15686" r="5049" b="9412"/>
          <a:stretch/>
        </p:blipFill>
        <p:spPr>
          <a:xfrm>
            <a:off x="2337751" y="4849588"/>
            <a:ext cx="2570480" cy="18084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95F708-E57A-4067-BBA8-7D214503113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0981"/>
          <a:stretch/>
        </p:blipFill>
        <p:spPr>
          <a:xfrm>
            <a:off x="7822391" y="4267066"/>
            <a:ext cx="4053840" cy="21564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6DE909D-E4FC-4729-90CE-6285E84C333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4" t="4288" r="15049" b="14902"/>
          <a:stretch/>
        </p:blipFill>
        <p:spPr>
          <a:xfrm>
            <a:off x="5421962" y="1738619"/>
            <a:ext cx="2240915" cy="21697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5556D55-D436-4B1A-8A79-399886F756E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9216" r="19751" b="4288"/>
          <a:stretch/>
        </p:blipFill>
        <p:spPr>
          <a:xfrm>
            <a:off x="5229858" y="4374755"/>
            <a:ext cx="2501603" cy="21697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7EC4769-B504-4E23-8369-46AC2FEAAA92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3028" r="11569"/>
          <a:stretch/>
        </p:blipFill>
        <p:spPr>
          <a:xfrm rot="5400000">
            <a:off x="9828323" y="1369421"/>
            <a:ext cx="2097405" cy="21672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6B8A8AE-75A6-4329-A1D4-C4D56056ACB4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4633" r="24941" b="3754"/>
          <a:stretch/>
        </p:blipFill>
        <p:spPr bwMode="auto">
          <a:xfrm rot="5400000">
            <a:off x="7973586" y="2415025"/>
            <a:ext cx="1487170" cy="1731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B8DFC20-BDF7-4B06-B28A-4A48D41A99C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66" y="1229099"/>
            <a:ext cx="1336675" cy="106489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A317515-AFAD-4A2B-9E68-4E1256AF66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13138" r="2659" b="17294"/>
          <a:stretch/>
        </p:blipFill>
        <p:spPr>
          <a:xfrm>
            <a:off x="2378145" y="3179574"/>
            <a:ext cx="2769528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HGP創英角ﾎﾟｯﾌﾟ体</vt:lpstr>
      <vt:lpstr>ＭＳ Ｐゴシック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atagohama09</dc:creator>
  <cp:lastModifiedBy>atagohama09</cp:lastModifiedBy>
  <cp:revision>2</cp:revision>
  <dcterms:created xsi:type="dcterms:W3CDTF">2026-02-19T06:39:30Z</dcterms:created>
  <dcterms:modified xsi:type="dcterms:W3CDTF">2026-02-19T06:40:45Z</dcterms:modified>
</cp:coreProperties>
</file>